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32"/>
  </p:handoutMasterIdLst>
  <p:sldIdLst>
    <p:sldId id="324" r:id="rId2"/>
    <p:sldId id="325" r:id="rId3"/>
    <p:sldId id="327" r:id="rId4"/>
    <p:sldId id="347" r:id="rId5"/>
    <p:sldId id="346" r:id="rId6"/>
    <p:sldId id="343" r:id="rId7"/>
    <p:sldId id="335" r:id="rId8"/>
    <p:sldId id="345" r:id="rId9"/>
    <p:sldId id="318" r:id="rId10"/>
    <p:sldId id="341" r:id="rId11"/>
    <p:sldId id="342" r:id="rId12"/>
    <p:sldId id="322" r:id="rId13"/>
    <p:sldId id="351" r:id="rId14"/>
    <p:sldId id="353" r:id="rId15"/>
    <p:sldId id="338" r:id="rId16"/>
    <p:sldId id="304" r:id="rId17"/>
    <p:sldId id="302" r:id="rId18"/>
    <p:sldId id="361" r:id="rId19"/>
    <p:sldId id="362" r:id="rId20"/>
    <p:sldId id="350" r:id="rId21"/>
    <p:sldId id="307" r:id="rId22"/>
    <p:sldId id="308" r:id="rId23"/>
    <p:sldId id="330" r:id="rId24"/>
    <p:sldId id="360" r:id="rId25"/>
    <p:sldId id="261" r:id="rId26"/>
    <p:sldId id="354" r:id="rId27"/>
    <p:sldId id="355" r:id="rId28"/>
    <p:sldId id="356" r:id="rId29"/>
    <p:sldId id="357" r:id="rId30"/>
    <p:sldId id="358" r:id="rId31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11/14/2016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hfc.nps.gov/carto/PDF/MOPImap1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of Jesus Christ of  Latter-day Saints</a:t>
            </a:r>
          </a:p>
          <a:p>
            <a:pPr marL="0" indent="0" algn="ctr">
              <a:buNone/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(Mormons)</a:t>
            </a:r>
          </a:p>
          <a:p>
            <a:pPr marL="0" indent="0" algn="ctr">
              <a:buNone/>
            </a:pP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2238" y="352825"/>
            <a:ext cx="8900720" cy="5599378"/>
          </a:xfrm>
        </p:spPr>
      </p:pic>
    </p:spTree>
    <p:extLst>
      <p:ext uri="{BB962C8B-B14F-4D97-AF65-F5344CB8AC3E}">
        <p14:creationId xmlns:p14="http://schemas.microsoft.com/office/powerpoint/2010/main" val="18323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 of the Church of Jesus Christ of Latter-day Saints are often nicknamed “Mormons”</a:t>
            </a:r>
          </a:p>
        </p:txBody>
      </p:sp>
    </p:spTree>
    <p:extLst>
      <p:ext uri="{BB962C8B-B14F-4D97-AF65-F5344CB8AC3E}">
        <p14:creationId xmlns:p14="http://schemas.microsoft.com/office/powerpoint/2010/main" val="399280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of Jesus Christ of Latter-day Saints was formally organized on April 6, 1830 in Fayette, New York,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855077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Church doctrine is summarized in the 13 Articles of Faith</a:t>
            </a:r>
          </a:p>
        </p:txBody>
      </p:sp>
    </p:spTree>
    <p:extLst>
      <p:ext uri="{BB962C8B-B14F-4D97-AF65-F5344CB8AC3E}">
        <p14:creationId xmlns:p14="http://schemas.microsoft.com/office/powerpoint/2010/main" val="4123431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example, Article 1 states: </a:t>
            </a:r>
            <a:r>
              <a:rPr lang="en-US" sz="4400" dirty="0"/>
              <a:t>We believe in God, the Eternal Father, and in His Son, Jesus Christ, and in the Holy Ghost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7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Mormons are Christians that believe in Jesus Christ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use the King James version of the Bible</a:t>
            </a:r>
          </a:p>
        </p:txBody>
      </p:sp>
    </p:spTree>
    <p:extLst>
      <p:ext uri="{BB962C8B-B14F-4D97-AF65-F5344CB8AC3E}">
        <p14:creationId xmlns:p14="http://schemas.microsoft.com/office/powerpoint/2010/main" val="118822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was organized through Joseph Smith which members refer to as a prophet</a:t>
            </a:r>
          </a:p>
        </p:txBody>
      </p:sp>
    </p:spTree>
    <p:extLst>
      <p:ext uri="{BB962C8B-B14F-4D97-AF65-F5344CB8AC3E}">
        <p14:creationId xmlns:p14="http://schemas.microsoft.com/office/powerpoint/2010/main" val="124289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Joseph Smith said that God the Father and Jesus Christ appeared to him when he asked God which church to join (James 1:5)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Joseph Smith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said the angel Moroni appeared to him telling him where the gold plates were buried containing the religious record of ancient inhabitants of America </a:t>
            </a:r>
          </a:p>
        </p:txBody>
      </p:sp>
    </p:spTree>
    <p:extLst>
      <p:ext uri="{BB962C8B-B14F-4D97-AF65-F5344CB8AC3E}">
        <p14:creationId xmlns:p14="http://schemas.microsoft.com/office/powerpoint/2010/main" val="366190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Joseph Smith said these plates were translated to become The Book of Mormon</a:t>
            </a:r>
          </a:p>
        </p:txBody>
      </p:sp>
    </p:spTree>
    <p:extLst>
      <p:ext uri="{BB962C8B-B14F-4D97-AF65-F5344CB8AC3E}">
        <p14:creationId xmlns:p14="http://schemas.microsoft.com/office/powerpoint/2010/main" val="147305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Joseph Smith was assassinated by a mob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in Carthage,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Ohio on June 27, 1844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Mormons believe that Brigham Young was the next prophet chosen to lead them </a:t>
            </a:r>
          </a:p>
        </p:txBody>
      </p:sp>
    </p:spTree>
    <p:extLst>
      <p:ext uri="{BB962C8B-B14F-4D97-AF65-F5344CB8AC3E}">
        <p14:creationId xmlns:p14="http://schemas.microsoft.com/office/powerpoint/2010/main" val="304342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Mormons were persecuted because of plural marriage (i.e. marriage similar to Abraham) and their support towards the native Americans</a:t>
            </a:r>
          </a:p>
        </p:txBody>
      </p:sp>
    </p:spTree>
    <p:extLst>
      <p:ext uri="{BB962C8B-B14F-4D97-AF65-F5344CB8AC3E}">
        <p14:creationId xmlns:p14="http://schemas.microsoft.com/office/powerpoint/2010/main" val="953131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Plural marriage was discontinued in 1890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Anyone that practices this is excommunicated from the Church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1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history tells the story of the Mormons migrating and creating settlements from Kirtland, Ohio to Independence, Missouri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to Nauvoo,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Illinois to Salt Lake City, Utah to escape persecution</a:t>
            </a:r>
          </a:p>
        </p:txBody>
      </p:sp>
    </p:spTree>
    <p:extLst>
      <p:ext uri="{BB962C8B-B14F-4D97-AF65-F5344CB8AC3E}">
        <p14:creationId xmlns:p14="http://schemas.microsoft.com/office/powerpoint/2010/main" val="2233914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2155971"/>
            <a:ext cx="7131132" cy="33103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mage result for lds church migration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55" y="377505"/>
            <a:ext cx="11178877" cy="54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847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westward journey was taken by about 70,000 people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Mormon pioneers pulled handcarts as they walked 1,300 miles</a:t>
            </a:r>
          </a:p>
        </p:txBody>
      </p:sp>
    </p:spTree>
    <p:extLst>
      <p:ext uri="{BB962C8B-B14F-4D97-AF65-F5344CB8AC3E}">
        <p14:creationId xmlns:p14="http://schemas.microsoft.com/office/powerpoint/2010/main" val="2992687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Mormon pioneers suffered starvation, disease and death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estimated about 1,900 Mormons died along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the trail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97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109058"/>
            <a:ext cx="9520158" cy="5357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Statute Commemorating Pioneers in Utah - July 24, 1847</a:t>
            </a:r>
          </a:p>
          <a:p>
            <a:pPr marL="0" indent="0" algn="ctr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upload.wikimedia.org/wikipedia/commons/thumb/b/b1/Mormon_Pioneer_handcart_statue.jpg/300px-Mormon_Pioneer_handcart_stat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258" y="1347559"/>
            <a:ext cx="4672669" cy="462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72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523740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Following is a map showing the westward exodus of the Mormons between 1846 to 1869 </a:t>
            </a:r>
          </a:p>
          <a:p>
            <a:r>
              <a:rPr lang="en-US" sz="4400"/>
              <a:t>This </a:t>
            </a:r>
            <a:r>
              <a:rPr lang="en-US" sz="4400" dirty="0"/>
              <a:t>map also shows the Mormon Battalion route and the path followed by the handcart companies to the Mormon Trail</a:t>
            </a:r>
            <a:endParaRPr lang="en-US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76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commons/thumb/a/a2/LDS1846-1869.svg/882px-LDS1846-1869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960" y="456529"/>
            <a:ext cx="8901176" cy="529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25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it is called the American Exodus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explore the Mormon Pioneer National Historic Trail across five states to see the route 70,000 Mormons traveled from 1846 to 1869 to escape religious persecution</a:t>
            </a:r>
          </a:p>
        </p:txBody>
      </p:sp>
    </p:spTree>
    <p:extLst>
      <p:ext uri="{BB962C8B-B14F-4D97-AF65-F5344CB8AC3E}">
        <p14:creationId xmlns:p14="http://schemas.microsoft.com/office/powerpoint/2010/main" val="1445048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0270"/>
              </p:ext>
            </p:extLst>
          </p:nvPr>
        </p:nvGraphicFramePr>
        <p:xfrm>
          <a:off x="1535113" y="973123"/>
          <a:ext cx="9520237" cy="4345497"/>
        </p:xfrm>
        <a:graphic>
          <a:graphicData uri="http://schemas.openxmlformats.org/drawingml/2006/table">
            <a:tbl>
              <a:tblPr/>
              <a:tblGrid>
                <a:gridCol w="9520237">
                  <a:extLst>
                    <a:ext uri="{9D8B030D-6E8A-4147-A177-3AD203B41FA5}">
                      <a16:colId xmlns:a16="http://schemas.microsoft.com/office/drawing/2014/main" val="3568983795"/>
                    </a:ext>
                  </a:extLst>
                </a:gridCol>
              </a:tblGrid>
              <a:tr h="4345497">
                <a:tc>
                  <a:txBody>
                    <a:bodyPr/>
                    <a:lstStyle/>
                    <a:p>
                      <a:pPr marL="571500" indent="-571500" rtl="0">
                        <a:buFont typeface="Arial" panose="020B0604020202020204" pitchFamily="34" charset="0"/>
                        <a:buChar char="•"/>
                      </a:pPr>
                      <a:r>
                        <a:rPr lang="en-US" sz="4400" b="0" i="1" dirty="0">
                          <a:effectLst/>
                        </a:rPr>
                        <a:t>Mormon Pioneer Historic Trail Map and Brochure</a:t>
                      </a:r>
                    </a:p>
                    <a:p>
                      <a:pPr marL="571500" indent="-571500" rtl="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/>
                        </a:rPr>
                        <a:t>Download a copy of the official map:</a:t>
                      </a:r>
                    </a:p>
                    <a:p>
                      <a:pPr marL="571500" indent="-571500" rtl="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  <a:hlinkClick r:id="rId2"/>
                        </a:rPr>
                        <a:t>http://hfc.nps.gov/carto/PDF/MOPImap1.pdf</a:t>
                      </a:r>
                      <a:endParaRPr lang="en-US" sz="3200" dirty="0">
                        <a:effectLst/>
                      </a:endParaRPr>
                    </a:p>
                    <a:p>
                      <a:pPr marL="0" indent="0" rtl="0">
                        <a:buFont typeface="Arial" panose="020B0604020202020204" pitchFamily="34" charset="0"/>
                        <a:buNone/>
                      </a:pPr>
                      <a:r>
                        <a:rPr lang="en-US" sz="3600" dirty="0">
                          <a:effectLst/>
                        </a:rPr>
                        <a:t> </a:t>
                      </a:r>
                      <a:endParaRPr lang="en-US" sz="360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597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593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Mormons believe that “families can be together forever” meaning after death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Faithful Mormons attend a nearby temple</a:t>
            </a:r>
          </a:p>
        </p:txBody>
      </p:sp>
    </p:spTree>
    <p:extLst>
      <p:ext uri="{BB962C8B-B14F-4D97-AF65-F5344CB8AC3E}">
        <p14:creationId xmlns:p14="http://schemas.microsoft.com/office/powerpoint/2010/main" val="2960205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dschurchtemples.com/detroit/gallery/images/detroit-mormon-temple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33" y="184557"/>
            <a:ext cx="8976219" cy="543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16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there are prominent Mormons in such fields as government, literature, art, entertainment, sports, news &amp; radio</a:t>
            </a:r>
          </a:p>
        </p:txBody>
      </p:sp>
    </p:spTree>
    <p:extLst>
      <p:ext uri="{BB962C8B-B14F-4D97-AF65-F5344CB8AC3E}">
        <p14:creationId xmlns:p14="http://schemas.microsoft.com/office/powerpoint/2010/main" val="781061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Gladys Knight, Singer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Jabari Parker, NBA Basketball Player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“Ziggy”, Ezekiel Ansah, NFL Player, Detroit Lions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Glenn Beck, Blaze TV-Radio Show Host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4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Harry Reid, Democrat, Nevada Senator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Mitt Romney, former Republican Presidential Candidate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Lindsey Sterling, Singer/Violinist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248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 Boye, Singer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Danny Ainge, NBA Player, Boston Celtics General Manager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 Paul Evans, Author of The Christmas Box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974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5" y="786491"/>
            <a:ext cx="9632761" cy="4942265"/>
          </a:xfrm>
        </p:spPr>
        <p:txBody>
          <a:bodyPr>
            <a:norm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Mormons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Documentary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eet the mor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736957"/>
            <a:ext cx="8829066" cy="353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88331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938</TotalTime>
  <Words>544</Words>
  <Application>Microsoft Office PowerPoint</Application>
  <PresentationFormat>Widescreen</PresentationFormat>
  <Paragraphs>47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Palatino Linotype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249</cp:revision>
  <cp:lastPrinted>2016-09-27T18:29:07Z</cp:lastPrinted>
  <dcterms:created xsi:type="dcterms:W3CDTF">2016-09-27T15:40:16Z</dcterms:created>
  <dcterms:modified xsi:type="dcterms:W3CDTF">2016-11-14T17:24:14Z</dcterms:modified>
</cp:coreProperties>
</file>